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415CDD-C686-43BB-84BC-583912CBE738}">
  <a:tblStyle styleId="{4B415CDD-C686-43BB-84BC-583912CBE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ccb08537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ccb08537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d9f7501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d9f7501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ccb08537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ccb0853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ccb08537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ccb0853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d9f75013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d9f75013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9f7501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d9f7501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ccb08537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ccb0853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ccb0853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ccb0853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cb08537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ccb08537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d9f7501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d9f7501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Fairly even distribution of images amongst the classes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cb08537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ccb08537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Convert all images to grayscale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Apply a binary mask to identify largest contour distinguishing brain from background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Identify this region of interest and crop to it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Resize all images back to 256 by 256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Better than resizing to 512 by 512 because reduces GPU burden for storing image tensors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Also, was generating comparable quality models with this image size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Just add images for these steps starting from original image to contour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d9f7501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d9f7501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d9f7501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d9f7501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d9f7501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d9f7501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ccb0853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ccb0853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Brain Tumor Classification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Karthik Raj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(⅔) Training &amp; (⅓) Validation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00" y="1043125"/>
            <a:ext cx="5076299" cy="39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Other Versions of CNN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00" y="1155200"/>
            <a:ext cx="7475099" cy="3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289200" y="402050"/>
            <a:ext cx="7337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Metrics on Test Dataset </a:t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1393875"/>
            <a:ext cx="440784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0" r="6664" t="0"/>
          <a:stretch/>
        </p:blipFill>
        <p:spPr>
          <a:xfrm>
            <a:off x="4572000" y="1775275"/>
            <a:ext cx="4572001" cy="188704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1330700" y="885050"/>
            <a:ext cx="582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Accuracy: 90.5%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Next Steps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297500" y="1307850"/>
            <a:ext cx="753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Trying out other established models &amp; seeing corresponding accuracy on test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Comparing current data processing method with a CNN Variational Autoencoder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Flagging potentially misclassified images: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Characterize a model unsure state as having largest 2 softmax probabilities within 10% of each other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Show radiologist the array of these images for his/her diagnosis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would Look like?</a:t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025" y="939400"/>
            <a:ext cx="7626824" cy="40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297500" y="1385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McDonald RJ, Schwartz KM, Eckel LJ, et al. The Effects of Changes in Utilization and Technological Advancements of Cross-Sectional Imaging on Radiologist Workload. </a:t>
            </a:r>
            <a:r>
              <a:rPr i="1" lang="en"/>
              <a:t>Acad Radiol.</a:t>
            </a:r>
            <a:r>
              <a:rPr lang="en"/>
              <a:t> Published online July 22, 2015.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Kwee, T.C., Kwee, R.M. Workload of diagnostic radiologists in the foreseeable future based on recent scientific advances: growth expectations and role of artificial intelligence. </a:t>
            </a:r>
            <a:r>
              <a:rPr i="1" lang="en"/>
              <a:t>Insights Imaging</a:t>
            </a:r>
            <a:r>
              <a:rPr lang="en"/>
              <a:t> 12, 88 (2021). https://doi.org/10.1186/s13244-021-01031-4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357500" cy="30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Based on 255 uninterrupted eight-hour workdays per year, radiologists are needing to review one image every three to four seconds to meet workload demands. (2015)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Overall workload per radiologist is increasing as </a:t>
            </a:r>
            <a:endParaRPr sz="120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MRI and CT scans are becoming more prevalent  (2021)</a:t>
            </a:r>
            <a:endParaRPr sz="120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Increase in complexity of  information gleaned from scans  (2021)</a:t>
            </a:r>
            <a:endParaRPr sz="12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Increasing cases of burnout amongst diagnostic radiologists (2021)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Potential for deep learning  to mitigate these issues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Characteristics of Dataset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925450"/>
            <a:ext cx="7038900" cy="3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Tumor associated classes are mostly 512 by 512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Non-tumor class has randomly sized images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Scans are taken at different orientations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825" y="1835600"/>
            <a:ext cx="2840500" cy="2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13" y="1835588"/>
            <a:ext cx="2760525" cy="27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250" y="1835575"/>
            <a:ext cx="2760525" cy="27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182913" y="4654175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Axial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277413" y="4654175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Coronal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6213850" y="4654175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Sagittal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Breakdown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297500" y="997525"/>
            <a:ext cx="70389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5712 Images -&gt; </a:t>
            </a:r>
            <a:r>
              <a:rPr b="1" lang="en"/>
              <a:t>Split into ⅔ Training &amp; ⅓ Validation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0" name="Google Shape;160;p16"/>
          <p:cNvGraphicFramePr/>
          <p:nvPr/>
        </p:nvGraphicFramePr>
        <p:xfrm>
          <a:off x="1755800" y="14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{4B415CDD-C686-43BB-84BC-583912CBE738}</a:tableStyleId>
              </a:tblPr>
              <a:tblGrid>
                <a:gridCol w="1551950"/>
                <a:gridCol w="1551950"/>
                <a:gridCol w="1551950"/>
                <a:gridCol w="1551950"/>
              </a:tblGrid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Glioma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Meningioma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Pituitary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No Tumor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1321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1339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1457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1595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16"/>
          <p:cNvSpPr txBox="1"/>
          <p:nvPr/>
        </p:nvSpPr>
        <p:spPr>
          <a:xfrm>
            <a:off x="1349700" y="2339700"/>
            <a:ext cx="66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Testing: 1311 Images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62" name="Google Shape;162;p16"/>
          <p:cNvGraphicFramePr/>
          <p:nvPr/>
        </p:nvGraphicFramePr>
        <p:xfrm>
          <a:off x="1755800" y="283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{4B415CDD-C686-43BB-84BC-583912CBE738}</a:tableStyleId>
              </a:tblPr>
              <a:tblGrid>
                <a:gridCol w="1551950"/>
                <a:gridCol w="1551950"/>
                <a:gridCol w="1551950"/>
                <a:gridCol w="1551950"/>
              </a:tblGrid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Glioma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Meningioma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Pituitary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No Tumor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300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306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300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</a:rPr>
                        <a:t>405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16"/>
          <p:cNvSpPr txBox="1"/>
          <p:nvPr/>
        </p:nvSpPr>
        <p:spPr>
          <a:xfrm>
            <a:off x="1297800" y="3734325"/>
            <a:ext cx="71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Accurately classify an MRI Brain image into one of these 4 classes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Tumor classes vary based on location in the brain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109625" y="402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Walkthrough 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150" y="1090875"/>
            <a:ext cx="3816826" cy="3142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/>
        </p:nvSpPr>
        <p:spPr>
          <a:xfrm>
            <a:off x="1004000" y="4388450"/>
            <a:ext cx="4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Original Image: (741, 900, 3)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00" y="1090875"/>
            <a:ext cx="3816826" cy="31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5053100" y="4388450"/>
            <a:ext cx="4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Grayscale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Image: (741, 900)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109625" y="402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Walkthrough 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1004000" y="4172900"/>
            <a:ext cx="40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 Binary Mask: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If pixel intensity &lt; 30, set pixel to 0 (black)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Else: set pixel to 255 (white)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5053100" y="4271975"/>
            <a:ext cx="4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Draw largest contour on ROI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51" y="1088913"/>
            <a:ext cx="3602000" cy="29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203" y="1069612"/>
            <a:ext cx="3648899" cy="30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Walkthrough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63" y="1028175"/>
            <a:ext cx="7000176" cy="36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1823650" y="4693325"/>
            <a:ext cx="60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Cropping to ROI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Walkthrough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50" y="958425"/>
            <a:ext cx="660958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/>
        </p:nvSpPr>
        <p:spPr>
          <a:xfrm>
            <a:off x="1342600" y="4621425"/>
            <a:ext cx="6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Cropping images to (256,256) &amp; Removed Extraneous Image Background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1662250"/>
            <a:ext cx="8839204" cy="165303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428250" y="3523625"/>
            <a:ext cx="87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Batch Normalization &amp; ReLU as the Activation Function throughout Convolution Layers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